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B-Í-B-L-I-A </a:t>
            </a:r>
            <a:br>
              <a:rPr lang="pt-BR" dirty="0"/>
            </a:br>
            <a:r>
              <a:rPr lang="pt-BR" dirty="0"/>
              <a:t>É O LIVRO DO MEU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539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/>
              <a:t>B-Í-B-L-I-A É O LIVRO DO MEU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539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B-Í-B-L-I-A é o </a:t>
            </a:r>
          </a:p>
          <a:p>
            <a:r>
              <a:rPr lang="pt-BR" dirty="0"/>
              <a:t>livro do meu Deus! </a:t>
            </a:r>
          </a:p>
          <a:p>
            <a:r>
              <a:rPr lang="pt-BR" dirty="0"/>
              <a:t>Eu gosto de cantar: </a:t>
            </a:r>
          </a:p>
          <a:p>
            <a:r>
              <a:rPr lang="pt-BR" dirty="0"/>
              <a:t>“B-Í-B-L-I-A”.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/>
              <a:t>B-Í-B-L-I-A É O LIVRO DO MEU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539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DBCA2DB-F827-4FAD-A90C-C392136EC8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B-Í-B-L-I-A é o </a:t>
            </a:r>
          </a:p>
          <a:p>
            <a:r>
              <a:rPr lang="pt-BR" dirty="0"/>
              <a:t>livro do meu Deus. </a:t>
            </a:r>
          </a:p>
          <a:p>
            <a:r>
              <a:rPr lang="pt-BR" dirty="0"/>
              <a:t>Eu guardo no meu coração </a:t>
            </a:r>
          </a:p>
          <a:p>
            <a:r>
              <a:rPr lang="pt-BR" dirty="0"/>
              <a:t>B-Í-B-L-I-A: Bíblia</a:t>
            </a:r>
            <a:r>
              <a:rPr lang="pt-BR"/>
              <a:t>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80792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1679</TotalTime>
  <Words>51</Words>
  <Application>Microsoft Office PowerPoint</Application>
  <PresentationFormat>Apresentação na tela (16:9)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B-Í-B-L-I-A  É O LIVRO DO MEU DEUS</vt:lpstr>
      <vt:lpstr>B-Í-B-L-I-A É O LIVRO DO MEU DEUS</vt:lpstr>
      <vt:lpstr>B-Í-B-L-I-A É O LIVRO DO MEU DEUS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2019-06-12T23:13:36Z</dcterms:modified>
</cp:coreProperties>
</file>

<file path=docProps/thumbnail.jpeg>
</file>